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61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Hystrix</a:t>
            </a:r>
            <a:r>
              <a:rPr lang="en-US" altLang="zh-CN" dirty="0" smtClean="0"/>
              <a:t>  Dashboard </a:t>
            </a:r>
            <a:r>
              <a:rPr lang="zh-CN" altLang="en-US" dirty="0" smtClean="0"/>
              <a:t>默认访问地址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6434031" cy="482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61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77" y="2924944"/>
            <a:ext cx="8316416" cy="157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6632"/>
            <a:ext cx="307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集群修改</a:t>
            </a:r>
            <a:r>
              <a:rPr lang="en-US" altLang="zh-CN" smtClean="0"/>
              <a:t>startup.sh</a:t>
            </a:r>
            <a:r>
              <a:rPr lang="zh-CN" altLang="en-US" smtClean="0"/>
              <a:t>脚本</a:t>
            </a:r>
            <a:endParaRPr lang="zh-CN" altLang="en-US"/>
          </a:p>
        </p:txBody>
      </p:sp>
      <p:pic>
        <p:nvPicPr>
          <p:cNvPr id="1027" name="Picture 3" descr="F:\Computer\SpringCloud\SpringCloud笔记\note-images\16613305074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" y="476282"/>
            <a:ext cx="7455550" cy="22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20" y="5013176"/>
            <a:ext cx="46196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4544153"/>
            <a:ext cx="472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</a:t>
            </a:r>
            <a:r>
              <a:rPr lang="en-US" altLang="zh-CN" smtClean="0"/>
              <a:t>nginx</a:t>
            </a:r>
            <a:r>
              <a:rPr lang="zh-CN" altLang="en-US" smtClean="0"/>
              <a:t>负载均衡配置，监听</a:t>
            </a:r>
            <a:r>
              <a:rPr lang="en-US" altLang="zh-CN" smtClean="0"/>
              <a:t>1111</a:t>
            </a:r>
            <a:r>
              <a:rPr lang="zh-CN" altLang="en-US" smtClean="0"/>
              <a:t>端口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32" y="6406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Sentinel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4398"/>
            <a:ext cx="6552059" cy="363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" y="4149080"/>
            <a:ext cx="52959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32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17" y="476672"/>
            <a:ext cx="5508104" cy="38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2813" y="3974"/>
            <a:ext cx="394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把模块注册到</a:t>
            </a:r>
            <a:r>
              <a:rPr lang="en-US" altLang="zh-CN" smtClean="0"/>
              <a:t>Sentinel</a:t>
            </a:r>
            <a:r>
              <a:rPr lang="zh-CN" altLang="en-US" smtClean="0"/>
              <a:t>的配置文件范例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8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7668344" cy="390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1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56792"/>
            <a:ext cx="8675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363" y="332656"/>
            <a:ext cx="232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排队设置范例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39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8904287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606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降级规则设置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9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5134"/>
            <a:ext cx="765651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76672"/>
            <a:ext cx="18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Sentinel</a:t>
            </a:r>
            <a:r>
              <a:rPr lang="zh-CN" altLang="en-US" dirty="0" smtClean="0"/>
              <a:t>熔断降级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07" y="4859084"/>
            <a:ext cx="6105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78036"/>
            <a:ext cx="5868144" cy="206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08033" y="6340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下页还有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93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61531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" y="2989800"/>
            <a:ext cx="7783041" cy="365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79322" y="116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接上页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5373216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时间窗口，指在一定的时间范围内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740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5940152" cy="222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7990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异常比例设置范例：</a:t>
            </a:r>
            <a:endParaRPr lang="en-US" altLang="zh-CN" b="1" dirty="0" smtClean="0"/>
          </a:p>
          <a:p>
            <a:r>
              <a:rPr lang="zh-CN" altLang="en-US" sz="1600" dirty="0" smtClean="0">
                <a:latin typeface="+mn-ea"/>
              </a:rPr>
              <a:t>异常比例测试结合</a:t>
            </a:r>
            <a:r>
              <a:rPr lang="en-US" altLang="zh-CN" sz="1600" dirty="0" err="1" smtClean="0">
                <a:latin typeface="+mn-ea"/>
              </a:rPr>
              <a:t>Jmeter</a:t>
            </a:r>
            <a:r>
              <a:rPr lang="zh-CN" altLang="en-US" sz="1600" dirty="0" smtClean="0">
                <a:latin typeface="+mn-ea"/>
              </a:rPr>
              <a:t>使用，因为根据官网文档，当异常比例在一定时间内达到一定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值之后才会熔断，如下图范例，指在一秒内，异常比例达到</a:t>
            </a:r>
            <a:r>
              <a:rPr lang="en-US" altLang="zh-CN" sz="1600" dirty="0" smtClean="0">
                <a:latin typeface="+mn-ea"/>
              </a:rPr>
              <a:t>20%</a:t>
            </a:r>
            <a:r>
              <a:rPr lang="zh-CN" altLang="en-US" sz="1600" dirty="0" smtClean="0">
                <a:latin typeface="+mn-ea"/>
              </a:rPr>
              <a:t>才会熔断降级。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5940153" cy="315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89040"/>
            <a:ext cx="4494478" cy="198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1" y="908720"/>
            <a:ext cx="3933469" cy="157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32656"/>
            <a:ext cx="44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熔断：异常数配置</a:t>
            </a:r>
            <a:endParaRPr lang="en-US" altLang="zh-CN" dirty="0" smtClean="0"/>
          </a:p>
          <a:p>
            <a:r>
              <a:rPr lang="zh-CN" altLang="en-US" dirty="0" smtClean="0"/>
              <a:t>注意：异常窗口表示</a:t>
            </a:r>
            <a:r>
              <a:rPr lang="en-US" altLang="zh-CN" dirty="0" smtClean="0"/>
              <a:t>Sentinel</a:t>
            </a:r>
            <a:r>
              <a:rPr lang="zh-CN" altLang="en-US" smtClean="0"/>
              <a:t>没有发生熔断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" y="2636912"/>
            <a:ext cx="6509742" cy="341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58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782796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9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789040"/>
            <a:ext cx="732456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136" y="132619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配置类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7220397" cy="324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5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" y="395372"/>
            <a:ext cx="854250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353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动态路由配置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4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26" y="1844824"/>
            <a:ext cx="8723313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" y="620688"/>
            <a:ext cx="9229726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095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命令带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的键值对访问写法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16" y="1468413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请求地址带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的写法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" y="3118266"/>
            <a:ext cx="94583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463" y="263691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Filter</a:t>
            </a:r>
            <a:r>
              <a:rPr lang="zh-CN" altLang="en-US" smtClean="0"/>
              <a:t>的概念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02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8676456" cy="308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4624"/>
            <a:ext cx="32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映射，不配也可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104"/>
            <a:ext cx="8066087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3722766"/>
            <a:ext cx="385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模块访问地址范例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56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268760"/>
            <a:ext cx="5472608" cy="12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4" y="476672"/>
            <a:ext cx="8754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的服务端的依赖有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，本模块统一配置，客户端模块要从本模块获取</a:t>
            </a:r>
            <a:endParaRPr lang="en-US" altLang="zh-CN" dirty="0" smtClean="0"/>
          </a:p>
          <a:p>
            <a:r>
              <a:rPr lang="zh-CN" altLang="en-US" dirty="0" smtClean="0"/>
              <a:t>公用的配置参数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" y="3284984"/>
            <a:ext cx="6396806" cy="12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5" y="2780928"/>
            <a:ext cx="377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客户端依赖，没有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，注意区分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91" y="75982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b="1" dirty="0" smtClean="0">
                <a:solidFill>
                  <a:srgbClr val="FF0000"/>
                </a:solidFill>
              </a:rPr>
              <a:t>依赖配置注意事项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4" y="4941168"/>
            <a:ext cx="8894763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19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2"/>
            <a:ext cx="8180387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32656"/>
            <a:ext cx="782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P77  </a:t>
            </a:r>
            <a:r>
              <a:rPr lang="en-US" altLang="zh-CN" sz="1200" dirty="0" err="1" smtClean="0"/>
              <a:t>Config</a:t>
            </a:r>
            <a:r>
              <a:rPr lang="zh-CN" altLang="en-US" sz="1200" dirty="0" smtClean="0"/>
              <a:t>动态刷新之手动版，运维人员更改配置文件后，手动发送刷新亲求到</a:t>
            </a:r>
            <a:r>
              <a:rPr lang="en-US" altLang="zh-CN" sz="1200" dirty="0" smtClean="0"/>
              <a:t>3355</a:t>
            </a:r>
            <a:r>
              <a:rPr lang="zh-CN" altLang="en-US" sz="1200" dirty="0" smtClean="0"/>
              <a:t>客户端，让其也同步刷新配置</a:t>
            </a:r>
            <a:endParaRPr lang="zh-CN" alt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6952"/>
            <a:ext cx="5603107" cy="83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2160" y="3573016"/>
            <a:ext cx="313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/>
              <a:t>config—client</a:t>
            </a:r>
            <a:r>
              <a:rPr lang="zh-CN" altLang="en-US" sz="1200" smtClean="0"/>
              <a:t>是客户端微服务的名称，</a:t>
            </a:r>
            <a:r>
              <a:rPr lang="en-US" altLang="zh-CN" sz="1200" smtClean="0"/>
              <a:t>3355</a:t>
            </a:r>
            <a:r>
              <a:rPr lang="zh-CN" altLang="en-US" sz="1200" smtClean="0"/>
              <a:t>是端口号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128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5991697" cy="212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23" y="2564905"/>
            <a:ext cx="4520916" cy="188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" y="4481910"/>
            <a:ext cx="5971503" cy="211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63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238</Words>
  <Application>Microsoft Office PowerPoint</Application>
  <PresentationFormat>全屏显示(4:3)</PresentationFormat>
  <Paragraphs>29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Windows 用户</cp:lastModifiedBy>
  <cp:revision>51</cp:revision>
  <dcterms:created xsi:type="dcterms:W3CDTF">2022-07-18T12:46:06Z</dcterms:created>
  <dcterms:modified xsi:type="dcterms:W3CDTF">2022-08-29T14:21:00Z</dcterms:modified>
</cp:coreProperties>
</file>